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media/audio1.bin" ContentType="audio/unknown"/>
  <Override PartName="/ppt/media/audio2.bin" ContentType="audio/unknown"/>
  <Override PartName="/ppt/media/audio3.bin" ContentType="audio/unknown"/>
  <Override PartName="/ppt/media/audio4.bin" ContentType="audio/unknown"/>
  <Override PartName="/ppt/media/audio5.bin" ContentType="audio/unknown"/>
  <Override PartName="/ppt/media/audio6.bin" ContentType="audio/unknown"/>
  <Override PartName="/ppt/media/audio7.bin" ContentType="audio/unknown"/>
  <Override PartName="/ppt/media/audio8.bin" ContentType="audi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78" d="100"/>
          <a:sy n="178" d="100"/>
        </p:scale>
        <p:origin x="-23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mtClean="0"/>
              <a:t>Cliquez et modifiez le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 smtClean="0"/>
              <a:t>Cliquez pour modifier le style des sous-titres du masque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fr-CH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fr-CH" smtClean="0"/>
              <a:t>Cliquez et modifiez le titre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fr-CH" smtClean="0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imag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fr-CH" smtClean="0"/>
              <a:t>Faire glisser l'image vers l'espace réservé ou cliquer sur l'icône pour l'ajouter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fr-CH" smtClean="0"/>
              <a:t>Faire glisser l'image vers l'espace réservé ou cliquer sur l'icône pour l'ajouter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fr-CH" smtClean="0"/>
              <a:t>Cliquez et modifiez le titre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u-dessus de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fr-CH" smtClean="0"/>
              <a:t>Cliquez et modifiez le titre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fr-CH" smtClean="0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images au-dessus de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fr-CH" smtClean="0"/>
              <a:t>Cliquez et modifiez le titre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fr-CH" smtClean="0"/>
              <a:t>Faire glisser l'image vers l'espace réservé ou cliquer sur l'icône pour l'ajouter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fr-CH" smtClean="0"/>
              <a:t>Faire glisser l'image vers l'espace réservé ou cliquer sur l'icône pour l'ajouter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fr-CH" smtClean="0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 avec filigran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fr-CH" smtClean="0"/>
              <a:t>Cliquez et modifiez le titre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 smtClean="0"/>
              <a:t>Cliquez pour modifier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fr-CH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avec filigra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fr-CH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avec imag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fr-CH" smtClean="0"/>
              <a:t>Cliquez et modifiez le titre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fr-CH" smtClean="0"/>
              <a:t>Faire glisser l'image vers l'espace réservé ou cliquer sur l'icône pour l'ajouter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us, Haut et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CH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E68C1EC1-9A66-CF41-9767-F4E382B99743}" type="datetimeFigureOut">
              <a:rPr lang="fr-FR" smtClean="0"/>
              <a:t>29.06.15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75FB2E0A-42BD-0E44-96AA-FA270543279E}" type="slidenum">
              <a:rPr lang="fr-FR" smtClean="0"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4" Type="http://schemas.openxmlformats.org/officeDocument/2006/relationships/audio" Target="../media/audio2.bin"/><Relationship Id="rId5" Type="http://schemas.openxmlformats.org/officeDocument/2006/relationships/audio" Target="../media/audio3.bin"/><Relationship Id="rId6" Type="http://schemas.openxmlformats.org/officeDocument/2006/relationships/audio" Target="../media/audio4.bin"/><Relationship Id="rId7" Type="http://schemas.openxmlformats.org/officeDocument/2006/relationships/audio" Target="../media/audio5.bin"/><Relationship Id="rId8" Type="http://schemas.openxmlformats.org/officeDocument/2006/relationships/audio" Target="../media/audio6.bin"/><Relationship Id="rId9" Type="http://schemas.openxmlformats.org/officeDocument/2006/relationships/audio" Target="../media/audio7.bin"/><Relationship Id="rId10" Type="http://schemas.openxmlformats.org/officeDocument/2006/relationships/audio" Target="../media/audio8.bin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 descr="pian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72" y="953257"/>
            <a:ext cx="7731331" cy="4709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>
            <a:hlinkClick r:id="" action="ppaction://noaction">
              <a:snd r:embed="rId3" name="do.wav"/>
            </a:hlinkClick>
            <a:hlinkHover r:id="" action="ppaction://noaction">
              <a:snd r:embed="rId3" name="do.wav"/>
            </a:hlinkHover>
          </p:cNvPr>
          <p:cNvSpPr/>
          <p:nvPr/>
        </p:nvSpPr>
        <p:spPr>
          <a:xfrm>
            <a:off x="948914" y="1952777"/>
            <a:ext cx="592180" cy="37099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hlinkClick r:id="" action="ppaction://noaction">
              <a:snd r:embed="rId4" name="re.wav"/>
            </a:hlinkClick>
          </p:cNvPr>
          <p:cNvSpPr/>
          <p:nvPr/>
        </p:nvSpPr>
        <p:spPr>
          <a:xfrm>
            <a:off x="1598172" y="1940570"/>
            <a:ext cx="592180" cy="37099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hlinkClick r:id="" action="ppaction://noaction">
              <a:snd r:embed="rId5" name="mi.wav"/>
            </a:hlinkClick>
          </p:cNvPr>
          <p:cNvSpPr/>
          <p:nvPr/>
        </p:nvSpPr>
        <p:spPr>
          <a:xfrm>
            <a:off x="2261699" y="1940570"/>
            <a:ext cx="592180" cy="37099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hlinkClick r:id="" action="ppaction://noaction">
              <a:snd r:embed="rId6" name="fa.wav"/>
            </a:hlinkClick>
          </p:cNvPr>
          <p:cNvSpPr/>
          <p:nvPr/>
        </p:nvSpPr>
        <p:spPr>
          <a:xfrm>
            <a:off x="2889554" y="1940570"/>
            <a:ext cx="592180" cy="37099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hlinkClick r:id="" action="ppaction://noaction">
              <a:snd r:embed="rId7" name="sol.wav"/>
            </a:hlinkClick>
          </p:cNvPr>
          <p:cNvSpPr/>
          <p:nvPr/>
        </p:nvSpPr>
        <p:spPr>
          <a:xfrm>
            <a:off x="3513837" y="1940570"/>
            <a:ext cx="592180" cy="37099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hlinkClick r:id="" action="ppaction://noaction">
              <a:snd r:embed="rId8" name="la.wav"/>
            </a:hlinkClick>
          </p:cNvPr>
          <p:cNvSpPr/>
          <p:nvPr/>
        </p:nvSpPr>
        <p:spPr>
          <a:xfrm>
            <a:off x="4188067" y="1940570"/>
            <a:ext cx="592180" cy="37099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hlinkClick r:id="" action="ppaction://noaction">
              <a:snd r:embed="rId9" name="si.wav"/>
            </a:hlinkClick>
          </p:cNvPr>
          <p:cNvSpPr/>
          <p:nvPr/>
        </p:nvSpPr>
        <p:spPr>
          <a:xfrm>
            <a:off x="4830190" y="1952777"/>
            <a:ext cx="592180" cy="37099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hlinkClick r:id="" action="ppaction://noaction" highlightClick="1">
              <a:snd r:embed="rId10" name="ré dièze.wav"/>
            </a:hlinkClick>
          </p:cNvPr>
          <p:cNvSpPr/>
          <p:nvPr/>
        </p:nvSpPr>
        <p:spPr>
          <a:xfrm>
            <a:off x="1277110" y="1669462"/>
            <a:ext cx="527967" cy="261121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/>
          <p:cNvSpPr txBox="1"/>
          <p:nvPr/>
        </p:nvSpPr>
        <p:spPr>
          <a:xfrm>
            <a:off x="598392" y="6099134"/>
            <a:ext cx="1300356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En pointant 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2506848" y="6099134"/>
            <a:ext cx="1249060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En cliquant</a:t>
            </a:r>
            <a:endParaRPr lang="fr-FR" dirty="0">
              <a:solidFill>
                <a:schemeClr val="bg1"/>
              </a:solidFill>
            </a:endParaRPr>
          </a:p>
        </p:txBody>
      </p:sp>
      <p:cxnSp>
        <p:nvCxnSpPr>
          <p:cNvPr id="22" name="Connecteur droit avec flèche 21"/>
          <p:cNvCxnSpPr/>
          <p:nvPr/>
        </p:nvCxnSpPr>
        <p:spPr>
          <a:xfrm flipV="1">
            <a:off x="1251679" y="5263583"/>
            <a:ext cx="0" cy="850650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 flipV="1">
            <a:off x="3152079" y="5263583"/>
            <a:ext cx="0" cy="850650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1015470" y="4394828"/>
            <a:ext cx="472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Do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4847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Encrier">
  <a:themeElements>
    <a:clrScheme name="Encrier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Encrier">
      <a:majorFont>
        <a:latin typeface="Goudy Old Style"/>
        <a:ea typeface=""/>
        <a:cs typeface=""/>
        <a:font script="Jpan" typeface="ＭＳ 明朝"/>
      </a:majorFont>
      <a:minorFont>
        <a:latin typeface="Goudy Old Style"/>
        <a:ea typeface=""/>
        <a:cs typeface=""/>
        <a:font script="Jpan" typeface="ＭＳ 明朝"/>
      </a:minorFont>
    </a:fontScheme>
    <a:fmtScheme name="Encrier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Encrier.thmx</Template>
  <TotalTime>85</TotalTime>
  <Words>5</Words>
  <Application>Microsoft Macintosh PowerPoint</Application>
  <PresentationFormat>Présentation à l'écran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Encrier</vt:lpstr>
      <vt:lpstr>Présentation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. .</dc:creator>
  <cp:lastModifiedBy>. .</cp:lastModifiedBy>
  <cp:revision>4</cp:revision>
  <dcterms:created xsi:type="dcterms:W3CDTF">2015-06-29T13:27:22Z</dcterms:created>
  <dcterms:modified xsi:type="dcterms:W3CDTF">2015-06-29T14:53:10Z</dcterms:modified>
</cp:coreProperties>
</file>